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C0D86-6B82-41F3-84B8-F4AE39F356E3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EE545-F39F-4866-AA4F-4F407E151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EE545-F39F-4866-AA4F-4F407E15153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B1DB71B-07BA-434B-99ED-2881C84BE603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Қабылдау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РМАН\Desktop\сабак\images (2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2776"/>
            <a:ext cx="9144000" cy="544522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476672"/>
            <a:ext cx="8003232" cy="5878888"/>
          </a:xfrm>
        </p:spPr>
        <p:txBody>
          <a:bodyPr>
            <a:normAutofit/>
          </a:bodyPr>
          <a:lstStyle/>
          <a:p>
            <a:r>
              <a:rPr lang="kk-KZ" i="1" u="sng" dirty="0" smtClean="0">
                <a:latin typeface="Times New Roman" pitchFamily="18" charset="0"/>
                <a:cs typeface="Times New Roman" pitchFamily="18" charset="0"/>
              </a:rPr>
              <a:t>Кеңістікті  қабылдау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заттардың формасын, көлемін, тереңдігін және алыстығын, бағытын қабылдау.</a:t>
            </a:r>
          </a:p>
        </p:txBody>
      </p:sp>
      <p:pic>
        <p:nvPicPr>
          <p:cNvPr id="1026" name="Picture 2" descr="C:\Users\АРМАН\Desktop\сабак\images (3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452688"/>
            <a:ext cx="5976664" cy="3784624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u="sng" dirty="0" smtClean="0">
                <a:latin typeface="Times New Roman" pitchFamily="18" charset="0"/>
                <a:cs typeface="Times New Roman" pitchFamily="18" charset="0"/>
              </a:rPr>
              <a:t>Уақытты қабылдау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бұл құбылыстар мен оқиғалардың ұзақтығы мен тізбегін бейнелендіру.</a:t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2052" name="Picture 4" descr="http://t0.gstatic.com/images?q=tbn:ANd9GcROs1zNoM4GzEJhvcvmrQZ3Ic-Uo0kXtfVobbtiKY06yIcRErW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492896"/>
            <a:ext cx="5355915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u="sng" dirty="0" smtClean="0">
                <a:latin typeface="Times New Roman" pitchFamily="18" charset="0"/>
                <a:cs typeface="Times New Roman" pitchFamily="18" charset="0"/>
              </a:rPr>
              <a:t>Қозғалысты қабылдау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бұл объектінің кеңістіктегі орны мен қалпының өзгерісін бейнелеу.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u="sng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3074" name="Picture 2" descr="http://t2.gstatic.com/images?q=tbn:ANd9GcRN0Tot_1UXkKPba4hERjk2u1rL07kyoec1VmJS-8z780Sl1fI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496371"/>
            <a:ext cx="3816424" cy="39569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36904" cy="2088232"/>
          </a:xfrm>
        </p:spPr>
        <p:txBody>
          <a:bodyPr/>
          <a:lstStyle/>
          <a:p>
            <a:pPr indent="457200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Қабылдау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ақиқат дүниедегі заттар мен  құбылыстардың сезім мүшелеріне  тікелей әсер етіп, тұтастай заттық түрде бейнеленуі. </a:t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    Ал түйсік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сыртқы дүние заттары мен  құбылыстарының жеке қасиеттері мен сапаларының миымызда бейнеленуі.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АРМАН\Desktop\сабак\images (2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2852936"/>
            <a:ext cx="4392488" cy="4005064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932040" y="3068960"/>
            <a:ext cx="3888432" cy="2592288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4572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148064" y="2492896"/>
            <a:ext cx="3744416" cy="4365104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8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Бірақ,</a:t>
            </a:r>
            <a:r>
              <a:rPr lang="kk-KZ" sz="2800" spc="-100" noProof="0" dirty="0" smtClean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қабылдау міндетті түрде  түйсіктерге негізделеді. Екеуінің де пайда болуы үшін дүниедегі заттар мен құбылыстар адамның сыртқы сезім мүшелеріне тікелей әсер етуі керек. </a:t>
            </a:r>
            <a:endParaRPr kumimoji="0" lang="ru-RU" sz="28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332656"/>
            <a:ext cx="4176464" cy="2880320"/>
          </a:xfrm>
        </p:spPr>
        <p:txBody>
          <a:bodyPr/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Қабылдаудың негізіне шартты рефлекстер жатады. Заттар мен құбылыстар комплекстік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тітіркендіргіштер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ретінде сипатталады.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3573016"/>
            <a:ext cx="8219256" cy="2880320"/>
          </a:xfrm>
        </p:spPr>
        <p:txBody>
          <a:bodyPr/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Қабылдаудың негізінде  екі түрлі жүйкелік байланыстар жатады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бір анализатордың шегінде қалыптасатын байланыстар және анализатораралық байланыстар.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АРМАН\Desktop\сабак\images (3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49686" cy="3212976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5976" y="260648"/>
            <a:ext cx="4330824" cy="3384376"/>
          </a:xfrm>
        </p:spPr>
        <p:txBody>
          <a:bodyPr/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Біріншісі, организмге бір модальдылықтағы комплекстік тітіркендіргіштің әсер етуі нәтижесінде пайда  болады.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АРМАН\Desktop\сабак\images (50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3874379" cy="3501008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539552" y="3645024"/>
            <a:ext cx="8136904" cy="2952328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2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Бір әуеннің өзі есту анализаторына әр түрлі жеке дыбыстардың еркше үйлесімі ретінде әсер етеді. Осының нәтижесінде үлкен ми</a:t>
            </a:r>
            <a:r>
              <a:rPr kumimoji="0" lang="kk-KZ" sz="3200" b="0" i="0" u="none" strike="noStrike" kern="1200" cap="none" spc="-100" normalizeH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сыңарлары қабығында интеграция мен күрделі синтез процесі жүреді.</a:t>
            </a:r>
            <a:endParaRPr kumimoji="0" lang="ru-RU" sz="32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56992"/>
            <a:ext cx="8280920" cy="3240360"/>
          </a:xfrm>
        </p:spPr>
        <p:txBody>
          <a:bodyPr/>
          <a:lstStyle/>
          <a:p>
            <a:pPr indent="34290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Екіншісі, әр түрлі анализаторлардың шегінде пайда болатын байланыстар. И.М.Сеченов зат пен кеңістікті қабылдауды көру, сипап сезу, кинестезиялық, есту және т.б. түйсіктердің ассоцияциясымен түсіндірді.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АРМАН\Desktop\сабак\images (4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-1"/>
            <a:ext cx="4392488" cy="2924945"/>
          </a:xfrm>
          <a:prstGeom prst="rect">
            <a:avLst/>
          </a:prstGeom>
          <a:noFill/>
        </p:spPr>
      </p:pic>
      <p:pic>
        <p:nvPicPr>
          <p:cNvPr id="5123" name="Picture 3" descr="C:\Users\АРМАН\Desktop\сабак\images (3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0"/>
            <a:ext cx="4355977" cy="292494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772400" cy="864096"/>
          </a:xfrm>
        </p:spPr>
        <p:txBody>
          <a:bodyPr/>
          <a:lstStyle/>
          <a:p>
            <a:pPr algn="ctr"/>
            <a:r>
              <a:rPr lang="kk-KZ" sz="3600" dirty="0" smtClean="0"/>
              <a:t>ҚАБЫЛДАУДЫҢ ҚАСИЕТТЕРІ.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4536504" cy="5805264"/>
          </a:xfrm>
        </p:spPr>
        <p:txBody>
          <a:bodyPr>
            <a:normAutofit/>
          </a:bodyPr>
          <a:lstStyle/>
          <a:p>
            <a:r>
              <a:rPr lang="kk-KZ" i="1" u="sng" dirty="0" smtClean="0">
                <a:latin typeface="Times New Roman" pitchFamily="18" charset="0"/>
                <a:cs typeface="Times New Roman" pitchFamily="18" charset="0"/>
              </a:rPr>
              <a:t>Константтылық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Жағдайдың өзгергеніне қарамастан заттың адекватты қабылдануына мүмкіндік береді.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Біздің қабылдауымыз белгілі бір шектеуде қабылдаудың жағдайына тәуелсіз олардың көлемін, формасын, түрін заттан тыс сақтап қалады.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АРМАН\Desktop\сабак\images (2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124744"/>
            <a:ext cx="4211960" cy="5733256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3968" y="404664"/>
            <a:ext cx="4860032" cy="6048672"/>
          </a:xfrm>
        </p:spPr>
        <p:txBody>
          <a:bodyPr>
            <a:normAutofit fontScale="92500"/>
          </a:bodyPr>
          <a:lstStyle/>
          <a:p>
            <a:r>
              <a:rPr lang="kk-KZ" i="1" u="sng" dirty="0" smtClean="0">
                <a:latin typeface="Times New Roman" pitchFamily="18" charset="0"/>
                <a:cs typeface="Times New Roman" pitchFamily="18" charset="0"/>
              </a:rPr>
              <a:t>Заттылығы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Объект жеке физикалық дене болып кеңістікте және уақытта жекеленуі.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Бұл қасиет фигура мен фонның өзара байланысы кезінде анық көрінеді.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Заттың қасиеті, заттылығы затпен байланыс кезінде пайда болады, ол адамға қандай да бір қажеттілігін қанағаттандыру үшін қажет.</a:t>
            </a:r>
          </a:p>
        </p:txBody>
      </p:sp>
      <p:pic>
        <p:nvPicPr>
          <p:cNvPr id="7170" name="Picture 2" descr="C:\Users\АРМАН\Desktop\сабак\images (2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3960439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3960440" cy="60486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kk-KZ" sz="3200" i="1" u="sng" dirty="0" smtClean="0">
                <a:latin typeface="Times New Roman" pitchFamily="18" charset="0"/>
                <a:cs typeface="Times New Roman" pitchFamily="18" charset="0"/>
              </a:rPr>
              <a:t>Тұтастығы.</a:t>
            </a:r>
            <a:r>
              <a:rPr lang="kk-KZ" sz="2800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Бейнелі түрде бөлшек пен бүтіннің ішкі органикалық өзара байланысы. Екі аспектісі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.Әр түрлі элементтерді біріктіру.</a:t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.Оның құрамдас элементтерінің сапасынан құрылған бүтінннің тәуелсіздігі.</a:t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4008" y="548680"/>
            <a:ext cx="4176464" cy="2376264"/>
          </a:xfrm>
        </p:spPr>
        <p:txBody>
          <a:bodyPr>
            <a:normAutofit/>
          </a:bodyPr>
          <a:lstStyle/>
          <a:p>
            <a:r>
              <a:rPr lang="kk-KZ" sz="3200" i="1" u="sng" dirty="0" smtClean="0">
                <a:latin typeface="Times New Roman" pitchFamily="18" charset="0"/>
                <a:cs typeface="Times New Roman" pitchFamily="18" charset="0"/>
              </a:rPr>
              <a:t>Жалпылығы.</a:t>
            </a:r>
          </a:p>
          <a:p>
            <a:pPr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Әрбір бейненің аты  бар кейбір объектілер класына жатқызылуы.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АРМАН\Desktop\сабак\images (4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7" y="2714360"/>
            <a:ext cx="4464496" cy="3863656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072" y="332656"/>
            <a:ext cx="3466728" cy="3024336"/>
          </a:xfrm>
        </p:spPr>
        <p:txBody>
          <a:bodyPr/>
          <a:lstStyle/>
          <a:p>
            <a:pPr indent="457200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Түрлі себептерге байланысты шындықтағы объектілерді қате қабылдауды </a:t>
            </a: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иллюзия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деп атайды.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933056"/>
            <a:ext cx="8496944" cy="1944216"/>
          </a:xfrm>
        </p:spPr>
        <p:txBody>
          <a:bodyPr/>
          <a:lstStyle/>
          <a:p>
            <a:r>
              <a:rPr lang="kk-KZ" i="1" u="sng" dirty="0" smtClean="0">
                <a:latin typeface="Times New Roman" pitchFamily="18" charset="0"/>
                <a:cs typeface="Times New Roman" pitchFamily="18" charset="0"/>
              </a:rPr>
              <a:t>Апперцепция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деп қабылдаудың адамның жалпы психикалық тұрмысы мен өткен тәжірибесінің мазмұнына байланыстылығын  айтады.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i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АРМАН\Desktop\сабак\images (4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4577892" cy="34290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190</TotalTime>
  <Words>300</Words>
  <Application>Microsoft Office PowerPoint</Application>
  <PresentationFormat>Экран (4:3)</PresentationFormat>
  <Paragraphs>25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Метро</vt:lpstr>
      <vt:lpstr>Қабылдау</vt:lpstr>
      <vt:lpstr>Қабылдау – ақиқат дүниедегі заттар мен  құбылыстардың сезім мүшелеріне  тікелей әсер етіп, тұтастай заттық түрде бейнеленуі.         Ал түйсік - сыртқы дүние заттары мен  құбылыстарының жеке қасиеттері мен сапаларының миымызда бейнеленуі. </vt:lpstr>
      <vt:lpstr>Қабылдаудың негізіне шартты рефлекстер жатады. Заттар мен құбылыстар комплекстік тітіркендіргіштер ретінде сипатталады.</vt:lpstr>
      <vt:lpstr>Біріншісі, организмге бір модальдылықтағы комплекстік тітіркендіргіштің әсер етуі нәтижесінде пайда  болады.</vt:lpstr>
      <vt:lpstr>Слайд 5</vt:lpstr>
      <vt:lpstr>ҚАБЫЛДАУДЫҢ ҚАСИЕТТЕРІ.</vt:lpstr>
      <vt:lpstr>Слайд 7</vt:lpstr>
      <vt:lpstr>Тұтастығы. Бейнелі түрде бөлшек пен бүтіннің ішкі органикалық өзара байланысы. Екі аспектісі: 1.Әр түрлі элементтерді біріктіру. 2.Оның құрамдас элементтерінің сапасынан құрылған бүтінннің тәуелсіздігі.   </vt:lpstr>
      <vt:lpstr>Түрлі себептерге байланысты шындықтағы объектілерді қате қабылдауды иллюзия деп атайды.</vt:lpstr>
      <vt:lpstr>Слайд 10</vt:lpstr>
      <vt:lpstr>Уақытты қабылдау: бұл құбылыстар мен оқиғалардың ұзақтығы мен тізбегін бейнелендіру. </vt:lpstr>
      <vt:lpstr>Қозғалысты қабылдау: бұл объектінің кеңістіктегі орны мен қалпының өзгерісін бейнелеу.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Қабылдау</dc:title>
  <dc:creator>2011</dc:creator>
  <cp:lastModifiedBy>Zholdassova</cp:lastModifiedBy>
  <cp:revision>19</cp:revision>
  <dcterms:created xsi:type="dcterms:W3CDTF">2011-11-06T20:27:24Z</dcterms:created>
  <dcterms:modified xsi:type="dcterms:W3CDTF">2015-09-30T03:33:14Z</dcterms:modified>
</cp:coreProperties>
</file>